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6" r:id="rId2"/>
    <p:sldId id="305" r:id="rId3"/>
    <p:sldId id="307" r:id="rId4"/>
    <p:sldId id="308" r:id="rId5"/>
    <p:sldId id="304" r:id="rId6"/>
    <p:sldId id="309" r:id="rId7"/>
    <p:sldId id="30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uce" panose="020B0604020202020204" charset="0"/>
      <p:regular r:id="rId14"/>
    </p:embeddedFont>
    <p:embeddedFont>
      <p:font typeface="Open Sauce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211D77-53E1-D64C-C33F-3E02FDB3B739}" name="Collins, Jason Mitchell" initials="CJM" userId="Collins, Jason Mitche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4233" autoAdjust="0"/>
  </p:normalViewPr>
  <p:slideViewPr>
    <p:cSldViewPr snapToGrid="0">
      <p:cViewPr varScale="1">
        <p:scale>
          <a:sx n="55" d="100"/>
          <a:sy n="55" d="100"/>
        </p:scale>
        <p:origin x="113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2F32-D738-471A-BC3E-7AA06FE2214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3B881-A650-4F41-863A-7B7AA7E66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3B881-A650-4F41-863A-7B7AA7E66A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12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11" Type="http://schemas.openxmlformats.org/officeDocument/2006/relationships/image" Target="../media/image15.emf"/><Relationship Id="rId5" Type="http://schemas.openxmlformats.org/officeDocument/2006/relationships/image" Target="../media/image2.png"/><Relationship Id="rId10" Type="http://schemas.openxmlformats.org/officeDocument/2006/relationships/image" Target="../media/image14.emf"/><Relationship Id="rId4" Type="http://schemas.openxmlformats.org/officeDocument/2006/relationships/image" Target="../media/image1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EA610C8-EADC-C322-CF37-31FADCB3EB67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4CD690CC-9A90-BA83-A160-F10855FB3B45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93DCF-F489-919A-3937-82897F0DE32E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CF893B1-C858-B0A3-EC4B-737D621D6890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FF503161-F5CB-0141-4CBB-C3B15BD28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0E25BFA9-B042-3152-3B1E-70A238CA9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6EF82C8D-5868-4868-AF16-0F206854E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A248D2-3B5B-F0A2-CCE3-81940C92BC8C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D056EA0-7ED4-F9B5-C785-B0F82EFDBD9C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6B853C-1B45-6F38-3FE3-85D19AFA6619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41FEE15-83B7-F2D0-F4C2-6B5D42BAB6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5">
                <a:extLst>
                  <a:ext uri="{FF2B5EF4-FFF2-40B4-BE49-F238E27FC236}">
                    <a16:creationId xmlns:a16="http://schemas.microsoft.com/office/drawing/2014/main" id="{62BEEBD7-648C-21AD-3EA1-C0168F5D0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12157B0-5BFB-DFC0-8A4E-EA923BB0A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1367" y="1534874"/>
            <a:ext cx="5654802" cy="723290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48"/>
    </mc:Choice>
    <mc:Fallback xmlns="">
      <p:transition spd="slow" advTm="23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5C57295F-5919-D652-AC8B-F87A88BC3405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9644EA5-2FF0-805C-FE71-64ABFDC18E0A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F45DB-969C-A94E-671A-2029FCC452F2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5031720-FA9F-EAC8-1987-68A37001B168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D4C60B-5A86-898C-AF5F-9F0B9F815667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E20EE63-3008-01BD-E504-C4EFA4C2F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5">
                <a:extLst>
                  <a:ext uri="{FF2B5EF4-FFF2-40B4-BE49-F238E27FC236}">
                    <a16:creationId xmlns:a16="http://schemas.microsoft.com/office/drawing/2014/main" id="{19135A6F-F8D1-C3CD-B8F9-A6702D9DA0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3FA78DD-3A79-9F76-57A0-76C7AD587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885" y="1530441"/>
            <a:ext cx="5486400" cy="723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CF7536-50BE-39DF-4C5E-4C7FB7B6EC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87" r="3986" b="1693"/>
          <a:stretch/>
        </p:blipFill>
        <p:spPr>
          <a:xfrm>
            <a:off x="12548948" y="1523444"/>
            <a:ext cx="5123038" cy="723290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FE4AFF8-8753-DEF2-8ACB-48FEC171FE5C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8FBB39B6-D63B-3CFE-BBC2-35AFB823C9B5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24" name="Picture 5">
                <a:extLst>
                  <a:ext uri="{FF2B5EF4-FFF2-40B4-BE49-F238E27FC236}">
                    <a16:creationId xmlns:a16="http://schemas.microsoft.com/office/drawing/2014/main" id="{1E7FF642-656C-475B-37F0-2138708C7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E6BF5D8E-2E4D-706A-7126-A8DD46134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23" name="Picture 22" descr="Text&#10;&#10;Description automatically generated">
              <a:extLst>
                <a:ext uri="{FF2B5EF4-FFF2-40B4-BE49-F238E27FC236}">
                  <a16:creationId xmlns:a16="http://schemas.microsoft.com/office/drawing/2014/main" id="{7F86A177-218F-D20A-1370-BF216EE7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6"/>
    </mc:Choice>
    <mc:Fallback xmlns="">
      <p:transition spd="slow" advTm="12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991F7CB7-2084-9120-02D9-F945FD88920A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F68DC60-0424-1052-BB5A-34F2D6DF4DAD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AAB4EE-29BA-C239-53DA-158FABEB66E3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4BAEA83-7615-3E11-AD51-42748EA246CA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0EA5CD-B99A-5BF7-ADEF-7EE891F71899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91757C0-6B1B-BDF2-007A-0CC3D711EE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008CD830-12A1-3763-AD18-C58301B19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09B9D8-C894-FF55-0330-E1C0AE43DF3F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290D1EEB-B6A4-76AC-88CB-3D93674E0C94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16" name="Picture 5">
                <a:extLst>
                  <a:ext uri="{FF2B5EF4-FFF2-40B4-BE49-F238E27FC236}">
                    <a16:creationId xmlns:a16="http://schemas.microsoft.com/office/drawing/2014/main" id="{429691C0-CEE0-F620-79EF-73FB45ECB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17" name="Picture 6">
                <a:extLst>
                  <a:ext uri="{FF2B5EF4-FFF2-40B4-BE49-F238E27FC236}">
                    <a16:creationId xmlns:a16="http://schemas.microsoft.com/office/drawing/2014/main" id="{4FE2FCA3-9BF1-2865-6C59-F9BACD523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9820220B-25D4-AEAD-25AD-447C95176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D4856C-EF44-49DB-CE6E-22CE00F2D223}"/>
              </a:ext>
            </a:extLst>
          </p:cNvPr>
          <p:cNvGrpSpPr/>
          <p:nvPr/>
        </p:nvGrpSpPr>
        <p:grpSpPr>
          <a:xfrm>
            <a:off x="6743088" y="2771336"/>
            <a:ext cx="10609371" cy="4754880"/>
            <a:chOff x="6592776" y="2583446"/>
            <a:chExt cx="10609371" cy="4754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07897C-0B7B-35DC-5278-D458CD98D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60" t="1126" b="1"/>
            <a:stretch/>
          </p:blipFill>
          <p:spPr>
            <a:xfrm>
              <a:off x="14329775" y="2583446"/>
              <a:ext cx="2872372" cy="47548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10E130D-293C-9FD0-F0E6-29A669236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23" r="2281"/>
            <a:stretch/>
          </p:blipFill>
          <p:spPr>
            <a:xfrm>
              <a:off x="10278671" y="2583446"/>
              <a:ext cx="3542533" cy="47548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03EBC9-1B94-D0C4-B171-FA2ED57F4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660" r="3551"/>
            <a:stretch/>
          </p:blipFill>
          <p:spPr>
            <a:xfrm>
              <a:off x="6592776" y="2583446"/>
              <a:ext cx="3177525" cy="4754880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3"/>
    </mc:Choice>
    <mc:Fallback xmlns="">
      <p:transition spd="slow" advTm="20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526EEDC-997C-680B-6EBD-D8AAF2F01D53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1F7C599-0B0F-6F26-023B-4B16348B1B63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F5EDBC-1836-C293-801F-5E56D5F8E793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42CCD4C-31BC-FE49-6458-D0E208406693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3347F7-2020-43F1-43FE-B37F7A96BD01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B4C1C84-A59F-45BB-1598-E4AFE2B2BE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5">
                <a:extLst>
                  <a:ext uri="{FF2B5EF4-FFF2-40B4-BE49-F238E27FC236}">
                    <a16:creationId xmlns:a16="http://schemas.microsoft.com/office/drawing/2014/main" id="{41E7E2EB-3868-F515-87A2-E4A49DA8D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06916-AE67-DE54-F2EC-3EAC649818D4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3D4BDA2A-AA3C-50B4-386C-D14DB6B73F5E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14" name="Picture 5">
                <a:extLst>
                  <a:ext uri="{FF2B5EF4-FFF2-40B4-BE49-F238E27FC236}">
                    <a16:creationId xmlns:a16="http://schemas.microsoft.com/office/drawing/2014/main" id="{4A633AC3-3631-0FC2-727A-F88704D0BB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15" name="Picture 6">
                <a:extLst>
                  <a:ext uri="{FF2B5EF4-FFF2-40B4-BE49-F238E27FC236}">
                    <a16:creationId xmlns:a16="http://schemas.microsoft.com/office/drawing/2014/main" id="{F0A02291-E6C8-58C5-4334-618061B58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C78D7861-70ED-5E49-00E3-27C47F9BB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08159E-9E9A-0234-26A4-83FC012E28BF}"/>
              </a:ext>
            </a:extLst>
          </p:cNvPr>
          <p:cNvGrpSpPr/>
          <p:nvPr/>
        </p:nvGrpSpPr>
        <p:grpSpPr>
          <a:xfrm>
            <a:off x="6464805" y="792271"/>
            <a:ext cx="10845965" cy="8752119"/>
            <a:chOff x="6089025" y="529225"/>
            <a:chExt cx="10845965" cy="87521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B3B457-A5CF-27F9-9FD1-95987F77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9398" y="4320252"/>
              <a:ext cx="3540868" cy="40467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821D80-F52B-A6D7-92A8-5F521411D8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8828" r="4758" b="1592"/>
            <a:stretch/>
          </p:blipFill>
          <p:spPr>
            <a:xfrm>
              <a:off x="10451238" y="529225"/>
              <a:ext cx="2742401" cy="332879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02FEFD-1EB2-9268-541A-DD858487B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301" t="2621" r="28388" b="1428"/>
            <a:stretch/>
          </p:blipFill>
          <p:spPr>
            <a:xfrm>
              <a:off x="6089025" y="2472169"/>
              <a:ext cx="3800904" cy="369616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FE8CEDC-B820-9F1C-30F5-39157810C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7541" t="9033" r="33659"/>
            <a:stretch/>
          </p:blipFill>
          <p:spPr>
            <a:xfrm>
              <a:off x="14327241" y="6148805"/>
              <a:ext cx="1602534" cy="31325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B6BC96-5625-4B3B-3C99-AF0BEEEB8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921" t="5022"/>
            <a:stretch/>
          </p:blipFill>
          <p:spPr>
            <a:xfrm>
              <a:off x="13928943" y="1360719"/>
              <a:ext cx="3006047" cy="4046706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00"/>
    </mc:Choice>
    <mc:Fallback xmlns="">
      <p:transition spd="slow" advTm="3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D54217D-9404-C065-D82D-89B9E397FA8D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6FB23AE-E7C1-580B-CF5A-A1BF58CDC7EA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19F084-43BE-4230-FCB7-5A4C13CB1333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AFEB004-1BD2-5E62-CA5F-4E59CFE68C5D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9B4D59C-78CA-346A-A408-A4A99367E217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1791955-306A-A6F3-B266-411C98011D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5">
                <a:extLst>
                  <a:ext uri="{FF2B5EF4-FFF2-40B4-BE49-F238E27FC236}">
                    <a16:creationId xmlns:a16="http://schemas.microsoft.com/office/drawing/2014/main" id="{3D136DB8-3220-7C97-6CCE-09AD9913F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36CE3D-E16C-0221-43BB-8175C81815A8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22A7B5CD-FE65-22C9-6AD0-63CA33BCC02E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37" name="Picture 5">
                <a:extLst>
                  <a:ext uri="{FF2B5EF4-FFF2-40B4-BE49-F238E27FC236}">
                    <a16:creationId xmlns:a16="http://schemas.microsoft.com/office/drawing/2014/main" id="{C4A1389C-192C-5A39-737B-9C6CEAA95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38" name="Picture 6">
                <a:extLst>
                  <a:ext uri="{FF2B5EF4-FFF2-40B4-BE49-F238E27FC236}">
                    <a16:creationId xmlns:a16="http://schemas.microsoft.com/office/drawing/2014/main" id="{94C29310-D789-BC95-7B81-7C44996CD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36" name="Picture 35" descr="Text&#10;&#10;Description automatically generated">
              <a:extLst>
                <a:ext uri="{FF2B5EF4-FFF2-40B4-BE49-F238E27FC236}">
                  <a16:creationId xmlns:a16="http://schemas.microsoft.com/office/drawing/2014/main" id="{90C6A090-D2F2-1117-107E-2E1C60846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A3AF5EE-0497-3E04-5101-577E6182E7A8}"/>
              </a:ext>
            </a:extLst>
          </p:cNvPr>
          <p:cNvGrpSpPr/>
          <p:nvPr/>
        </p:nvGrpSpPr>
        <p:grpSpPr>
          <a:xfrm>
            <a:off x="7294949" y="579656"/>
            <a:ext cx="9485190" cy="9140432"/>
            <a:chOff x="7069481" y="592182"/>
            <a:chExt cx="9485190" cy="91404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9BD613-26E2-DB99-7978-FEE125681BD1}"/>
                </a:ext>
              </a:extLst>
            </p:cNvPr>
            <p:cNvGrpSpPr/>
            <p:nvPr/>
          </p:nvGrpSpPr>
          <p:grpSpPr>
            <a:xfrm>
              <a:off x="7069481" y="592182"/>
              <a:ext cx="3359845" cy="2642616"/>
              <a:chOff x="1148527" y="665994"/>
              <a:chExt cx="3359845" cy="2642616"/>
            </a:xfrm>
          </p:grpSpPr>
          <p:pic>
            <p:nvPicPr>
              <p:cNvPr id="11" name="Picture 1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C678625-35E4-445D-57CE-F42CD55D4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527" y="665994"/>
                <a:ext cx="3359845" cy="2642616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BC64912-B03E-1013-9428-1501FB877EEB}"/>
                  </a:ext>
                </a:extLst>
              </p:cNvPr>
              <p:cNvCxnSpPr>
                <a:cxnSpLocks/>
              </p:cNvCxnSpPr>
              <p:nvPr/>
            </p:nvCxnSpPr>
            <p:spPr>
              <a:xfrm rot="-1800000" flipV="1">
                <a:off x="4199023" y="2995870"/>
                <a:ext cx="0" cy="20453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Picture 38" descr="A picture containing text, indoor, seat&#10;&#10;Description automatically generated">
              <a:extLst>
                <a:ext uri="{FF2B5EF4-FFF2-40B4-BE49-F238E27FC236}">
                  <a16:creationId xmlns:a16="http://schemas.microsoft.com/office/drawing/2014/main" id="{4F5606AB-96B6-E26D-622B-5A74533EB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90" t="11434" r="2504" b="31376"/>
            <a:stretch/>
          </p:blipFill>
          <p:spPr>
            <a:xfrm rot="5400000">
              <a:off x="10317213" y="3254224"/>
              <a:ext cx="1737360" cy="92335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35C8D0F-F2C3-4B9B-CC4B-1653C1B80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942460" y="4090432"/>
              <a:ext cx="3037162" cy="45720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5E49AB1-888F-3E91-6F76-3BED707A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74511" y="8159958"/>
              <a:ext cx="1280160" cy="1572656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00"/>
    </mc:Choice>
    <mc:Fallback xmlns="">
      <p:transition spd="slow" advTm="59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5778A0A-A2F5-934C-5A48-407430A0493B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E73A88F-959B-FF37-4F8C-83E32EE16E76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69C2D6-E767-4CEE-8E77-D321ACB40FAA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CF547B-09B5-E769-2297-DC9C93E811EC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D7D47D-3D54-4B72-A978-65090503C3AB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5A1EC5B-39F0-C9AF-A5FC-FE2290AD1D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5">
                <a:extLst>
                  <a:ext uri="{FF2B5EF4-FFF2-40B4-BE49-F238E27FC236}">
                    <a16:creationId xmlns:a16="http://schemas.microsoft.com/office/drawing/2014/main" id="{7D61F944-83CD-F0B5-8514-FE45C8879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5AF1EC-EAA8-F242-1E0A-6EAB9DEFCD34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458BAB28-8ECD-033B-F324-DB54815027BA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12" name="Picture 5">
                <a:extLst>
                  <a:ext uri="{FF2B5EF4-FFF2-40B4-BE49-F238E27FC236}">
                    <a16:creationId xmlns:a16="http://schemas.microsoft.com/office/drawing/2014/main" id="{0E9F7704-2F23-C05A-CE96-86ECA34C9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13" name="Picture 6">
                <a:extLst>
                  <a:ext uri="{FF2B5EF4-FFF2-40B4-BE49-F238E27FC236}">
                    <a16:creationId xmlns:a16="http://schemas.microsoft.com/office/drawing/2014/main" id="{A36821B5-365E-B69F-0FAA-FCA4B34F40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71C1ECEC-079D-0B5B-33FC-F1BC7AA9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CEF14B-2682-F1A2-4FC4-3F28A7D11DCA}"/>
              </a:ext>
            </a:extLst>
          </p:cNvPr>
          <p:cNvGrpSpPr/>
          <p:nvPr/>
        </p:nvGrpSpPr>
        <p:grpSpPr>
          <a:xfrm>
            <a:off x="7174642" y="544244"/>
            <a:ext cx="9741787" cy="9217125"/>
            <a:chOff x="6974226" y="231094"/>
            <a:chExt cx="9741787" cy="92171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E25B61-C7E5-529D-243E-A26C66EFF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4226" y="231094"/>
              <a:ext cx="3409851" cy="468279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9FCBD5-4BFF-E439-E679-3FEC594AC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59535" y="2608837"/>
              <a:ext cx="5400675" cy="23050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54DEBF-41D7-DD47-F1F1-F7D3F399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2537" y="7769708"/>
              <a:ext cx="3992801" cy="152665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FB3394E-FAFD-46E1-B386-1A02AFA0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328938" y="6395738"/>
              <a:ext cx="5298560" cy="10872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EEF20F-B5D1-99E4-989B-A7C9DE436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48405" y="5165075"/>
              <a:ext cx="4773216" cy="9794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21DF93-0C94-1D74-5B09-2C347EE3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877393" y="7742897"/>
              <a:ext cx="3838620" cy="1705322"/>
            </a:xfrm>
            <a:prstGeom prst="rect">
              <a:avLst/>
            </a:prstGeom>
          </p:spPr>
        </p:pic>
      </p:grp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1"/>
    </mc:Choice>
    <mc:Fallback xmlns="">
      <p:transition spd="slow" advTm="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3ABB782-EA02-EEFE-5C73-7766D61659C4}"/>
              </a:ext>
            </a:extLst>
          </p:cNvPr>
          <p:cNvSpPr/>
          <p:nvPr/>
        </p:nvSpPr>
        <p:spPr>
          <a:xfrm>
            <a:off x="0" y="-117793"/>
            <a:ext cx="5760720" cy="10522585"/>
          </a:xfrm>
          <a:prstGeom prst="rect">
            <a:avLst/>
          </a:prstGeom>
          <a:solidFill>
            <a:srgbClr val="296EA4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B8B2F-E016-20FE-2DF7-4D9BB3CBABAF}"/>
              </a:ext>
            </a:extLst>
          </p:cNvPr>
          <p:cNvGrpSpPr/>
          <p:nvPr/>
        </p:nvGrpSpPr>
        <p:grpSpPr>
          <a:xfrm>
            <a:off x="1605961" y="8366958"/>
            <a:ext cx="2594883" cy="914387"/>
            <a:chOff x="413521" y="8366958"/>
            <a:chExt cx="2594883" cy="91438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3F0F4A5-D984-EDBD-1401-AB9369704A21}"/>
                </a:ext>
              </a:extLst>
            </p:cNvPr>
            <p:cNvGrpSpPr/>
            <p:nvPr/>
          </p:nvGrpSpPr>
          <p:grpSpPr>
            <a:xfrm>
              <a:off x="413521" y="8366958"/>
              <a:ext cx="737784" cy="914387"/>
              <a:chOff x="0" y="0"/>
              <a:chExt cx="983712" cy="121918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C701834-25CC-ED21-BEE9-450D5A49D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0831" t="4972" r="20609"/>
              <a:stretch>
                <a:fillRect/>
              </a:stretch>
            </p:blipFill>
            <p:spPr>
              <a:xfrm>
                <a:off x="0" y="0"/>
                <a:ext cx="924690" cy="1219183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D3DA489-97DF-4209-53FA-E2B3301CF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1383" t="55723" r="17144"/>
              <a:stretch>
                <a:fillRect/>
              </a:stretch>
            </p:blipFill>
            <p:spPr>
              <a:xfrm>
                <a:off x="9837" y="649250"/>
                <a:ext cx="973875" cy="569932"/>
              </a:xfrm>
              <a:prstGeom prst="rect">
                <a:avLst/>
              </a:prstGeom>
            </p:spPr>
          </p:pic>
        </p:grpSp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E2B49F0F-2399-6882-6801-74ABC58C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908" y="8595558"/>
              <a:ext cx="1682496" cy="473460"/>
            </a:xfrm>
            <a:prstGeom prst="rect">
              <a:avLst/>
            </a:prstGeom>
          </p:spPr>
        </p:pic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5AA513D-EBB5-03EB-EA31-770951578F7B}"/>
              </a:ext>
            </a:extLst>
          </p:cNvPr>
          <p:cNvSpPr txBox="1"/>
          <p:nvPr/>
        </p:nvSpPr>
        <p:spPr>
          <a:xfrm>
            <a:off x="495300" y="3739704"/>
            <a:ext cx="4827270" cy="2833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Gerardo</a:t>
            </a:r>
          </a:p>
          <a:p>
            <a:pPr algn="ctr">
              <a:lnSpc>
                <a:spcPts val="7616"/>
              </a:lnSpc>
            </a:pPr>
            <a:r>
              <a:rPr lang="en-US" sz="5200" spc="56" dirty="0" err="1">
                <a:solidFill>
                  <a:srgbClr val="F6F6F6"/>
                </a:solidFill>
                <a:latin typeface="Open Sauce Bold"/>
              </a:rPr>
              <a:t>Heiss</a:t>
            </a:r>
            <a:endParaRPr lang="en-US" sz="5200" spc="56" dirty="0">
              <a:solidFill>
                <a:srgbClr val="F6F6F6"/>
              </a:solidFill>
              <a:latin typeface="Open Sauce Bold"/>
            </a:endParaRPr>
          </a:p>
          <a:p>
            <a:pPr algn="ctr">
              <a:lnSpc>
                <a:spcPts val="7616"/>
              </a:lnSpc>
            </a:pPr>
            <a:r>
              <a:rPr lang="en-US" sz="5200" spc="56" dirty="0">
                <a:solidFill>
                  <a:srgbClr val="F6F6F6"/>
                </a:solidFill>
                <a:latin typeface="Open Sauce Bold"/>
              </a:rPr>
              <a:t>1942-2022</a:t>
            </a:r>
            <a:endParaRPr lang="en-US" sz="5200" spc="56" dirty="0">
              <a:solidFill>
                <a:srgbClr val="00B9EF"/>
              </a:solidFill>
              <a:latin typeface="Open Sauce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6D9EA9-A9F5-368F-FD7E-6B353B53712F}"/>
              </a:ext>
            </a:extLst>
          </p:cNvPr>
          <p:cNvGrpSpPr/>
          <p:nvPr/>
        </p:nvGrpSpPr>
        <p:grpSpPr>
          <a:xfrm>
            <a:off x="1478734" y="675767"/>
            <a:ext cx="2689409" cy="2689406"/>
            <a:chOff x="1478734" y="675767"/>
            <a:chExt cx="2689409" cy="26894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1BBC575-6DD4-4DC0-7F39-35F0CF6B9402}"/>
                </a:ext>
              </a:extLst>
            </p:cNvPr>
            <p:cNvSpPr/>
            <p:nvPr/>
          </p:nvSpPr>
          <p:spPr>
            <a:xfrm>
              <a:off x="1478734" y="675767"/>
              <a:ext cx="2689409" cy="2689406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F6DB6D-EBEE-A980-1BCB-88C8EE4E20FF}"/>
                </a:ext>
              </a:extLst>
            </p:cNvPr>
            <p:cNvGrpSpPr/>
            <p:nvPr/>
          </p:nvGrpSpPr>
          <p:grpSpPr>
            <a:xfrm>
              <a:off x="1515338" y="712370"/>
              <a:ext cx="2606040" cy="2606040"/>
              <a:chOff x="1515338" y="712370"/>
              <a:chExt cx="2606040" cy="260604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D641C80-5001-20F1-6143-2AABA0F4BB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5338" y="712370"/>
                <a:ext cx="2606040" cy="26060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5">
                <a:extLst>
                  <a:ext uri="{FF2B5EF4-FFF2-40B4-BE49-F238E27FC236}">
                    <a16:creationId xmlns:a16="http://schemas.microsoft.com/office/drawing/2014/main" id="{B570DB1C-E66F-10B5-0867-325A7EF66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0831" t="4972" r="20609"/>
              <a:stretch>
                <a:fillRect/>
              </a:stretch>
            </p:blipFill>
            <p:spPr>
              <a:xfrm>
                <a:off x="2159505" y="1146710"/>
                <a:ext cx="1317705" cy="173736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BF6713-4769-5C0C-173A-2FC59DFBCC51}"/>
              </a:ext>
            </a:extLst>
          </p:cNvPr>
          <p:cNvGrpSpPr/>
          <p:nvPr/>
        </p:nvGrpSpPr>
        <p:grpSpPr>
          <a:xfrm>
            <a:off x="5941440" y="569702"/>
            <a:ext cx="12183762" cy="9192305"/>
            <a:chOff x="5941440" y="858470"/>
            <a:chExt cx="12183762" cy="91923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48F9E-4D3E-605A-0451-4D83BA2DE08F}"/>
                </a:ext>
              </a:extLst>
            </p:cNvPr>
            <p:cNvSpPr txBox="1"/>
            <p:nvPr/>
          </p:nvSpPr>
          <p:spPr>
            <a:xfrm>
              <a:off x="5941440" y="8234893"/>
              <a:ext cx="1218376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dirty="0">
                  <a:solidFill>
                    <a:schemeClr val="bg1"/>
                  </a:solidFill>
                  <a:effectLst/>
                  <a:latin typeface="Open Sauce" panose="020B0604020202020204" charset="0"/>
                </a:rPr>
                <a:t>The Gerardo </a:t>
              </a:r>
              <a:r>
                <a:rPr lang="en-US" sz="2800" b="1" i="0" dirty="0" err="1">
                  <a:solidFill>
                    <a:schemeClr val="bg1"/>
                  </a:solidFill>
                  <a:effectLst/>
                  <a:latin typeface="Open Sauce" panose="020B0604020202020204" charset="0"/>
                </a:rPr>
                <a:t>Heiss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Open Sauce" panose="020B0604020202020204" charset="0"/>
                </a:rPr>
                <a:t> Memorial</a:t>
              </a:r>
            </a:p>
            <a:p>
              <a:pPr algn="ctr"/>
              <a:r>
                <a:rPr lang="en-US" sz="2800" b="1" i="0" dirty="0">
                  <a:solidFill>
                    <a:schemeClr val="bg1"/>
                  </a:solidFill>
                  <a:effectLst/>
                  <a:latin typeface="Open Sauce" panose="020B0604020202020204" charset="0"/>
                </a:rPr>
                <a:t>Cardiovascular Epidemiology Scholarship</a:t>
              </a:r>
            </a:p>
            <a:p>
              <a:pPr algn="ctr"/>
              <a:r>
                <a:rPr lang="en-US" sz="2800" b="1" i="0" dirty="0">
                  <a:solidFill>
                    <a:schemeClr val="bg1"/>
                  </a:solidFill>
                  <a:effectLst/>
                  <a:latin typeface="Open Sauce" panose="020B0604020202020204" charset="0"/>
                </a:rPr>
                <a:t>Endowment Fund</a:t>
              </a:r>
            </a:p>
            <a:p>
              <a:pPr algn="ctr"/>
              <a:r>
                <a:rPr lang="en-US" sz="2800" b="1" dirty="0">
                  <a:solidFill>
                    <a:srgbClr val="296EA4"/>
                  </a:solidFill>
                  <a:latin typeface="Open Sauce" panose="020B0604020202020204" charset="0"/>
                </a:rPr>
                <a:t>(fund 444861)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3C3698D-23C8-E280-9344-DF06EC6C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11367" y="858470"/>
              <a:ext cx="5654802" cy="7232904"/>
            </a:xfrm>
            <a:prstGeom prst="rect">
              <a:avLst/>
            </a:prstGeom>
          </p:spPr>
        </p:pic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7"/>
    </mc:Choice>
    <mc:Fallback xmlns="">
      <p:transition spd="slow" advTm="31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15193</TotalTime>
  <Words>35</Words>
  <Application>Microsoft Office PowerPoint</Application>
  <PresentationFormat>Custom</PresentationFormat>
  <Paragraphs>26</Paragraphs>
  <Slides>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Sauce</vt:lpstr>
      <vt:lpstr>Open Sauce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Women's Health Initiative Tribute to Gerardo Heiss</dc:title>
  <dc:creator>Whitsel, Eric A.</dc:creator>
  <cp:keywords>Gerardo Heiss</cp:keywords>
  <dc:description>Vic removed the tarheels.live link on 11/14/2024</dc:description>
  <cp:lastModifiedBy>Victor Schoenbach</cp:lastModifiedBy>
  <cp:revision>131</cp:revision>
  <dcterms:created xsi:type="dcterms:W3CDTF">2006-08-16T00:00:00Z</dcterms:created>
  <dcterms:modified xsi:type="dcterms:W3CDTF">2024-11-14T18:11:23Z</dcterms:modified>
  <dc:identifier>DAE4kmPnnO4</dc:identifier>
</cp:coreProperties>
</file>