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3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9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7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25C8-FD30-4A35-980A-45C1CD2A3AF7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08E5-084D-429E-84A3-6927354FF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lib.unc.edu/uarms/wp-content/uploads/2013/05/funds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4342" cy="68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6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92"/>
    </mc:Choice>
    <mc:Fallback>
      <p:transition spd="slow" advTm="354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r="3633" b="13837"/>
          <a:stretch/>
        </p:blipFill>
        <p:spPr bwMode="auto">
          <a:xfrm>
            <a:off x="0" y="27992"/>
            <a:ext cx="9163276" cy="553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56576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Records of the Vice Chancellor of Student Affairs, Box 35, #40124, University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08"/>
    </mc:Choice>
    <mc:Fallback>
      <p:transition spd="slow" advTm="769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lib.unc.edu/uarms/wp-content/uploads/2013/06/40128_b6_f305001-e13723427212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5"/>
          <a:stretch/>
        </p:blipFill>
        <p:spPr bwMode="auto">
          <a:xfrm>
            <a:off x="8299" y="-5282"/>
            <a:ext cx="6065941" cy="68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1981200"/>
            <a:ext cx="251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Dean </a:t>
            </a:r>
            <a:r>
              <a:rPr lang="en-US" dirty="0" err="1" smtClean="0"/>
              <a:t>Boulton’s</a:t>
            </a:r>
            <a:r>
              <a:rPr lang="en-US" dirty="0" smtClean="0"/>
              <a:t> response to a complaint about the Carolina Gay Association (Folder 305, Box 6, Records of the Student Union of the University of North Carolina at Chapel Hill Records #40128, University Archives).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5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11"/>
    </mc:Choice>
    <mc:Fallback>
      <p:transition spd="slow" advTm="363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43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3737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the “Elephants and Butterflies” column in the Daily Tar Heel, 6 March </a:t>
            </a:r>
            <a:r>
              <a:rPr lang="en-US" dirty="0" smtClean="0"/>
              <a:t>1972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6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45"/>
    </mc:Choice>
    <mc:Fallback>
      <p:transition spd="slow" advTm="387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8047"/>
          <a:stretch/>
        </p:blipFill>
        <p:spPr bwMode="auto">
          <a:xfrm rot="16200000">
            <a:off x="-534793" y="531774"/>
            <a:ext cx="6832868" cy="576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609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Records of the Vice Chancellor of Student Affairs, Box 34, #40124, University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1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107"/>
    </mc:Choice>
    <mc:Fallback>
      <p:transition spd="slow" advTm="1511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r="2273"/>
          <a:stretch/>
        </p:blipFill>
        <p:spPr bwMode="auto">
          <a:xfrm rot="16200000">
            <a:off x="2774091" y="502509"/>
            <a:ext cx="687241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762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Records of the Vice Chancellor of Student Affairs, Box 34, #40124, University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85"/>
    </mc:Choice>
    <mc:Fallback>
      <p:transition spd="slow" advTm="3888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 t="19157" r="13728" b="7879"/>
          <a:stretch/>
        </p:blipFill>
        <p:spPr bwMode="auto">
          <a:xfrm rot="16200000">
            <a:off x="-204455" y="218036"/>
            <a:ext cx="6841402" cy="64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34462" y="1371601"/>
            <a:ext cx="2588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Records of the Vice Chancellor of Student Affairs, Box 35, #40124, University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6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79"/>
    </mc:Choice>
    <mc:Fallback>
      <p:transition spd="slow" advTm="500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/>
          <a:stretch/>
        </p:blipFill>
        <p:spPr bwMode="auto">
          <a:xfrm rot="16200000">
            <a:off x="2667000" y="381000"/>
            <a:ext cx="685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914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Records of the Vice Chancellor of Student Affairs, Box 35, #40124, University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9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11"/>
    </mc:Choice>
    <mc:Fallback>
      <p:transition spd="slow" advTm="451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2995" r="3673"/>
          <a:stretch/>
        </p:blipFill>
        <p:spPr bwMode="auto">
          <a:xfrm rot="16200000">
            <a:off x="-620130" y="626353"/>
            <a:ext cx="6916530" cy="566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609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Records of the Vice Chancellor of Student Affairs, Box 35, #40124, University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5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11"/>
    </mc:Choice>
    <mc:Fallback>
      <p:transition spd="slow" advTm="841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b="5520"/>
          <a:stretch/>
        </p:blipFill>
        <p:spPr bwMode="auto">
          <a:xfrm rot="16200000">
            <a:off x="2962244" y="542957"/>
            <a:ext cx="6388226" cy="57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066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Records of the Vice Chancellor of Student Affairs, Box 35, #40124, University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4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34"/>
    </mc:Choice>
    <mc:Fallback>
      <p:transition spd="slow" advTm="5823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189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 Libraries</dc:creator>
  <cp:lastModifiedBy>UNC Libraries</cp:lastModifiedBy>
  <cp:revision>6</cp:revision>
  <dcterms:created xsi:type="dcterms:W3CDTF">2013-12-05T17:41:28Z</dcterms:created>
  <dcterms:modified xsi:type="dcterms:W3CDTF">2013-12-05T18:35:36Z</dcterms:modified>
</cp:coreProperties>
</file>